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2" r:id="rId26"/>
    <p:sldId id="281" r:id="rId27"/>
    <p:sldId id="280" r:id="rId28"/>
    <p:sldId id="279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ya" initials="M" lastIdx="1" clrIdx="0">
    <p:extLst>
      <p:ext uri="{19B8F6BF-5375-455C-9EA6-DF929625EA0E}">
        <p15:presenceInfo xmlns:p15="http://schemas.microsoft.com/office/powerpoint/2012/main" xmlns="" userId="Mon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66" autoAdjust="0"/>
    <p:restoredTop sz="94660"/>
  </p:normalViewPr>
  <p:slideViewPr>
    <p:cSldViewPr snapToGrid="0">
      <p:cViewPr varScale="1">
        <p:scale>
          <a:sx n="73" d="100"/>
          <a:sy n="73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262737-0CDE-4779-8127-08B1E44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ABB00F-DE58-4A0E-A197-1CECCD794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E6FE7-05A4-4FD2-9768-5541D535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5D224D-E820-49B3-B3FD-A26E0B73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A050DC-D4FE-486B-8E29-D7916AA5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29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007BD-E9D9-44ED-95AA-53913801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03E6632-01F9-4A68-B8B9-21FB48342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4E92A7-0392-4F12-9411-624C5370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06CF9F-4B0B-48A5-8076-8815EA06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25C37F-94DB-4E26-AAE9-58BC3B5A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36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4233AEB-C047-4E3B-902D-DDCB7FD8E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3AAB3E-517C-48E7-A84E-7A7FCA3C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D209AF-C5F7-4024-8E82-FA494F95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F4E5C7-44C5-4D3E-B097-51CC020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72F620-4B9C-4EAF-A8F5-B40BDFF9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69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43A04-1337-46F1-B38A-8BAF8B76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EB9FCC-554B-4F4A-A11A-AEE4D0BF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6F9080-42B4-4A09-9AF2-B7276309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32A67B-2FEC-4135-96B0-B0744BEC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8D42E3-724E-4411-9E48-982CBE0A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062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D3D905-DF35-46BB-9295-EBF0094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17003C-D1FE-4F94-8812-D291C65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FA351F-F8FC-40B7-B3E9-C96C279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7B509-D618-470D-B707-0859AD4C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50FE62-C49D-40DA-B50B-A88BB2E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85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EDF1A-798F-4E20-BABB-07AAE5AB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73A16F-47D2-40E2-BC66-82263E720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1448F9A-D051-4A00-BFC9-FBF94A61A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543BE7-DC19-4F82-88B4-C8A8DB3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2E853F-BAD3-4316-A2CA-2CA877EF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00165E-55CA-4BA5-912D-BA6B0DE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04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D18FE-BCDF-4207-A6DB-F29A897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16145A-1532-4532-80DB-D4F865C3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24E18B6-664F-40BF-934F-878E44E58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4D9F98-A6E9-4AC6-A264-6B9BF8A34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A9480A-3890-477D-9ECF-62AC9DD7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4E37F6-32E8-4218-BF07-3AD2007B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38C3187-8C7F-4762-B5E4-E89B7BCA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5B7950B-534E-4CE0-8701-CC73BC9D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0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4D4B14-D4AA-4CE5-A47B-F35FF7A6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B6CF05E-03D7-4566-B638-89B97C05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53B0EF-F9F1-4738-9ACF-CBE0E7A2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4779F6-66ED-4D2D-9D47-B4334F83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13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8B7D05-C2C7-439E-B8AF-F7868A64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1F77E7F-2725-448B-B048-3001A8F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DF5698-73F4-4983-8328-929F507B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35A29E-B310-4A84-A9E9-3FB09B02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B00E6A-9FD0-4F84-A7D6-094DA70C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518C05-75E3-427F-9400-75C9C270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DE87B8E-0BE6-4CD9-8A4F-922A3FEE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CF729B-2E8F-4F7E-AE32-9B336ACB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0D4B21-6751-400A-A35A-1CE49DA5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477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D37F5-45DB-4529-A800-44DA99F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09A68A5-9137-4353-9734-CDBE9135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F6B5B5-1CBC-4BFD-BEC8-9B41E478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F34335-E2D3-45CB-8AAA-8B2D1266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C4B0FA-BA00-4AFA-8AA1-2AFE1193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44291E-C8B4-45E4-AAA4-7D54B50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189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A534AD4-AB75-45D2-A675-0D811E50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0888C2-EDDB-4388-AA7D-A9C8048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2C81E4-C5B1-410F-824C-4D4213D4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94EF-4E07-4E58-B09A-7F486C4CF6E7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4CFD6B-6388-4F3B-82A2-C4DFD88D6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0B5B6D-4FD5-4B51-9DB3-78D45373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D669-6515-4F13-B449-B6A08A13F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320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github.com/MohamedGMeabed/Auth_larave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GMeabed/Auth_larave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C084F4-103E-461F-A5DB-19CA0C65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5022" y="-242"/>
            <a:ext cx="10001956" cy="685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0C5DF5-26E1-4427-AFB2-CAC9C232D549}"/>
              </a:ext>
            </a:extLst>
          </p:cNvPr>
          <p:cNvSpPr txBox="1"/>
          <p:nvPr/>
        </p:nvSpPr>
        <p:spPr>
          <a:xfrm>
            <a:off x="3683619" y="3565637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Welcome to Edu-Academy </a:t>
            </a:r>
          </a:p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website Project</a:t>
            </a:r>
          </a:p>
        </p:txBody>
      </p:sp>
    </p:spTree>
    <p:extLst>
      <p:ext uri="{BB962C8B-B14F-4D97-AF65-F5344CB8AC3E}">
        <p14:creationId xmlns:p14="http://schemas.microsoft.com/office/powerpoint/2010/main" xmlns="" val="39513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FC7E0A-509B-4383-BEF6-8978BCC41866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E7020B-DC8D-4B11-BE8C-C962117D1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3D209F-E71E-4873-AAD7-CB33EA12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536"/>
          <a:stretch/>
        </p:blipFill>
        <p:spPr>
          <a:xfrm>
            <a:off x="280987" y="1059369"/>
            <a:ext cx="11630025" cy="564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AFC9E1-F758-48E2-9DCF-6352FC8251F2}"/>
              </a:ext>
            </a:extLst>
          </p:cNvPr>
          <p:cNvSpPr txBox="1"/>
          <p:nvPr/>
        </p:nvSpPr>
        <p:spPr>
          <a:xfrm>
            <a:off x="468352" y="58477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The Available Courses.</a:t>
            </a:r>
          </a:p>
        </p:txBody>
      </p:sp>
    </p:spTree>
    <p:extLst>
      <p:ext uri="{BB962C8B-B14F-4D97-AF65-F5344CB8AC3E}">
        <p14:creationId xmlns:p14="http://schemas.microsoft.com/office/powerpoint/2010/main" xmlns="" val="937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3F9AC2-BED2-4571-9579-D79CD9446DB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5D1F49-C699-4C2C-817F-09BE4EA5C6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E03F28-64F1-4EE7-9AB9-F9C60D96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4887" y="977868"/>
            <a:ext cx="8839201" cy="5875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A47B9F2-288F-492F-A5A9-4C555F8F7D57}"/>
              </a:ext>
            </a:extLst>
          </p:cNvPr>
          <p:cNvSpPr txBox="1"/>
          <p:nvPr/>
        </p:nvSpPr>
        <p:spPr>
          <a:xfrm>
            <a:off x="468352" y="584775"/>
            <a:ext cx="38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Site Stats and Available Instructors.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505956C-D1B3-487B-A39B-5AFCC66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33" t="22829" r="61126" b="62020"/>
          <a:stretch/>
        </p:blipFill>
        <p:spPr>
          <a:xfrm rot="1066556">
            <a:off x="10761917" y="824428"/>
            <a:ext cx="997527" cy="1039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924204-758D-4157-A019-D5EC1380E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91" t="37172" r="61486" b="50000"/>
          <a:stretch/>
        </p:blipFill>
        <p:spPr>
          <a:xfrm rot="20001551">
            <a:off x="258850" y="1351811"/>
            <a:ext cx="1084757" cy="984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1886689-A08B-4A8D-83DD-03008FB09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126" t="63839" r="14469" b="25656"/>
          <a:stretch/>
        </p:blipFill>
        <p:spPr>
          <a:xfrm rot="19799942">
            <a:off x="10562304" y="3462696"/>
            <a:ext cx="1184803" cy="906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D465990-DEC2-41F7-A22B-297692ABC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951" t="63232" r="39951" b="26263"/>
          <a:stretch/>
        </p:blipFill>
        <p:spPr>
          <a:xfrm rot="19910852">
            <a:off x="220031" y="5615878"/>
            <a:ext cx="941627" cy="874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72FD1E1-29DC-4B7F-9B79-192DBF752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69" t="63839" r="62202" b="24008"/>
          <a:stretch/>
        </p:blipFill>
        <p:spPr>
          <a:xfrm rot="2492335">
            <a:off x="10553772" y="5443823"/>
            <a:ext cx="1316493" cy="1218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404C942-20D4-4E17-92D5-A3806F44D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996" t="36845" r="13752" b="52943"/>
          <a:stretch/>
        </p:blipFill>
        <p:spPr>
          <a:xfrm rot="2153018">
            <a:off x="239275" y="3366232"/>
            <a:ext cx="995836" cy="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0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EE8FBD-9826-4437-9509-CA914DE4AA1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DF669D-751E-40AD-BC37-73454F0A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E8DE36-B833-483D-A7DE-6C2E5E8F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8075" y="1097245"/>
            <a:ext cx="9735849" cy="559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57D27AA-3758-45DC-8E1E-C45535D9D067}"/>
              </a:ext>
            </a:extLst>
          </p:cNvPr>
          <p:cNvSpPr txBox="1"/>
          <p:nvPr/>
        </p:nvSpPr>
        <p:spPr>
          <a:xfrm>
            <a:off x="468352" y="584775"/>
            <a:ext cx="27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Our Photo Gallery.</a:t>
            </a:r>
          </a:p>
        </p:txBody>
      </p:sp>
    </p:spTree>
    <p:extLst>
      <p:ext uri="{BB962C8B-B14F-4D97-AF65-F5344CB8AC3E}">
        <p14:creationId xmlns:p14="http://schemas.microsoft.com/office/powerpoint/2010/main" xmlns="" val="6760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77F507-7B9C-4C68-AFDF-D6D0490B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352" y="1180391"/>
            <a:ext cx="11306175" cy="524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1872C7-7CE7-4EE0-8F02-ADF9C415A819}"/>
              </a:ext>
            </a:extLst>
          </p:cNvPr>
          <p:cNvSpPr txBox="1"/>
          <p:nvPr/>
        </p:nvSpPr>
        <p:spPr>
          <a:xfrm>
            <a:off x="468352" y="584775"/>
            <a:ext cx="54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Upcoming Events and Why you choose us section.</a:t>
            </a:r>
          </a:p>
        </p:txBody>
      </p:sp>
    </p:spTree>
    <p:extLst>
      <p:ext uri="{BB962C8B-B14F-4D97-AF65-F5344CB8AC3E}">
        <p14:creationId xmlns:p14="http://schemas.microsoft.com/office/powerpoint/2010/main" xmlns="" val="37323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E14AD2-16D4-4D0F-9970-268FE8C6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212" y="1101864"/>
            <a:ext cx="118395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8D98C8-12D7-48AA-A2B5-7D94AE1E2A71}"/>
              </a:ext>
            </a:extLst>
          </p:cNvPr>
          <p:cNvSpPr txBox="1"/>
          <p:nvPr/>
        </p:nvSpPr>
        <p:spPr>
          <a:xfrm>
            <a:off x="468352" y="55543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Testimonials.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CBF63A-8756-4D1E-837A-B0410DB0D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27" t="63030" r="8109" b="9091"/>
          <a:stretch/>
        </p:blipFill>
        <p:spPr>
          <a:xfrm>
            <a:off x="7121237" y="4946073"/>
            <a:ext cx="1648691" cy="1911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5993468-A1E0-4870-8E8A-FC6C99BB0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27" t="63030" r="8109" b="9091"/>
          <a:stretch/>
        </p:blipFill>
        <p:spPr>
          <a:xfrm>
            <a:off x="5170277" y="4946073"/>
            <a:ext cx="1648691" cy="191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6031CE0-E079-4E3A-AE5B-E0A63D9E5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27" t="63030" r="8109" b="9091"/>
          <a:stretch/>
        </p:blipFill>
        <p:spPr>
          <a:xfrm>
            <a:off x="3219317" y="4907989"/>
            <a:ext cx="1648691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29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13514A-C33A-42F2-80BD-01E05C97E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7" y="1171575"/>
            <a:ext cx="11401425" cy="5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90AE10-26CA-426D-9B1E-8284088A30F2}"/>
              </a:ext>
            </a:extLst>
          </p:cNvPr>
          <p:cNvSpPr txBox="1"/>
          <p:nvPr/>
        </p:nvSpPr>
        <p:spPr>
          <a:xfrm>
            <a:off x="468352" y="584775"/>
            <a:ext cx="523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Latest News.</a:t>
            </a:r>
          </a:p>
        </p:txBody>
      </p:sp>
    </p:spTree>
    <p:extLst>
      <p:ext uri="{BB962C8B-B14F-4D97-AF65-F5344CB8AC3E}">
        <p14:creationId xmlns:p14="http://schemas.microsoft.com/office/powerpoint/2010/main" xmlns="" val="35703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F99BFE-8515-4071-8E18-C78A85A8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597" y="1071195"/>
            <a:ext cx="10530806" cy="568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9A89FD-750E-407F-A264-9C55DC1977A0}"/>
              </a:ext>
            </a:extLst>
          </p:cNvPr>
          <p:cNvSpPr txBox="1"/>
          <p:nvPr/>
        </p:nvSpPr>
        <p:spPr>
          <a:xfrm>
            <a:off x="468352" y="584775"/>
            <a:ext cx="24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Footer.</a:t>
            </a:r>
          </a:p>
        </p:txBody>
      </p:sp>
    </p:spTree>
    <p:extLst>
      <p:ext uri="{BB962C8B-B14F-4D97-AF65-F5344CB8AC3E}">
        <p14:creationId xmlns:p14="http://schemas.microsoft.com/office/powerpoint/2010/main" xmlns="" val="12024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9E251A-C64D-43E6-9BA9-B86D33465D37}"/>
              </a:ext>
            </a:extLst>
          </p:cNvPr>
          <p:cNvSpPr txBox="1"/>
          <p:nvPr/>
        </p:nvSpPr>
        <p:spPr>
          <a:xfrm>
            <a:off x="4427962" y="4913"/>
            <a:ext cx="3336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About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4F21DC-942F-4C67-B857-6D1E9A3D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8116" y="1062311"/>
            <a:ext cx="10355768" cy="5790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B50C0F-3C7D-4A5E-ACBE-0DB46F98AF0B}"/>
              </a:ext>
            </a:extLst>
          </p:cNvPr>
          <p:cNvSpPr txBox="1"/>
          <p:nvPr/>
        </p:nvSpPr>
        <p:spPr>
          <a:xfrm>
            <a:off x="468352" y="568862"/>
            <a:ext cx="56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can know everything about Edu-Academy.</a:t>
            </a:r>
          </a:p>
        </p:txBody>
      </p:sp>
    </p:spTree>
    <p:extLst>
      <p:ext uri="{BB962C8B-B14F-4D97-AF65-F5344CB8AC3E}">
        <p14:creationId xmlns:p14="http://schemas.microsoft.com/office/powerpoint/2010/main" xmlns="" val="39340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9E251A-C64D-43E6-9BA9-B86D33465D37}"/>
              </a:ext>
            </a:extLst>
          </p:cNvPr>
          <p:cNvSpPr txBox="1"/>
          <p:nvPr/>
        </p:nvSpPr>
        <p:spPr>
          <a:xfrm>
            <a:off x="4504165" y="673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0A7E59-E6B0-4EA5-894D-CFC4DD12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4350" y="1066290"/>
            <a:ext cx="6683300" cy="5783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6122CE-F35A-4F14-93BE-47E6C6EDF903}"/>
              </a:ext>
            </a:extLst>
          </p:cNvPr>
          <p:cNvSpPr txBox="1"/>
          <p:nvPr/>
        </p:nvSpPr>
        <p:spPr>
          <a:xfrm>
            <a:off x="410782" y="585448"/>
            <a:ext cx="477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and where you can find us.</a:t>
            </a:r>
          </a:p>
        </p:txBody>
      </p:sp>
    </p:spTree>
    <p:extLst>
      <p:ext uri="{BB962C8B-B14F-4D97-AF65-F5344CB8AC3E}">
        <p14:creationId xmlns:p14="http://schemas.microsoft.com/office/powerpoint/2010/main" xmlns="" val="36240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00C06E-38AE-4E20-B1CC-A1F08D4CD961}"/>
              </a:ext>
            </a:extLst>
          </p:cNvPr>
          <p:cNvSpPr txBox="1"/>
          <p:nvPr/>
        </p:nvSpPr>
        <p:spPr>
          <a:xfrm>
            <a:off x="4504165" y="0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23762B-1AF3-4E38-A995-964FC963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2094" y="975201"/>
            <a:ext cx="8047812" cy="588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2AA33E-BC21-458F-9CBA-486B79BEFAA0}"/>
              </a:ext>
            </a:extLst>
          </p:cNvPr>
          <p:cNvSpPr txBox="1"/>
          <p:nvPr/>
        </p:nvSpPr>
        <p:spPr>
          <a:xfrm>
            <a:off x="468352" y="584775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All Upcoming Events Will Appear Here.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88198A-8825-4BBF-87C6-F0AEF8B4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4" y="-144966"/>
            <a:ext cx="121811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F3A495-7378-49D0-863B-3C17BCE473D1}"/>
              </a:ext>
            </a:extLst>
          </p:cNvPr>
          <p:cNvSpPr txBox="1"/>
          <p:nvPr/>
        </p:nvSpPr>
        <p:spPr>
          <a:xfrm>
            <a:off x="324181" y="1664581"/>
            <a:ext cx="47485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Mohamed Gaber Meabed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Ahmed Hassan El-said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Ayat Nabil Hamed</a:t>
            </a:r>
            <a:endParaRPr lang="en-US" sz="20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Bassem Kamal Iskandar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Mona Muhammed Al-Gharib</a:t>
            </a:r>
            <a:endParaRPr lang="en-US" sz="20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C50469-495E-4B95-B034-FAB278E08A37}"/>
              </a:ext>
            </a:extLst>
          </p:cNvPr>
          <p:cNvSpPr/>
          <p:nvPr/>
        </p:nvSpPr>
        <p:spPr>
          <a:xfrm>
            <a:off x="-8079" y="99333"/>
            <a:ext cx="1205169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This website was developed by students of Youth Enablement for Freelancing</a:t>
            </a:r>
          </a:p>
          <a:p>
            <a:pPr algn="ctr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Sponsored by Ministry of Communications and Information Technology.</a:t>
            </a:r>
            <a:endParaRPr lang="en-US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124EC3E-69B0-486B-81E4-FB7126137CDE}"/>
              </a:ext>
            </a:extLst>
          </p:cNvPr>
          <p:cNvSpPr txBox="1"/>
          <p:nvPr/>
        </p:nvSpPr>
        <p:spPr>
          <a:xfrm>
            <a:off x="758283" y="12952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oper Black" panose="0208090404030B020404" pitchFamily="18" charset="0"/>
              </a:rPr>
              <a:t>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8EC82A-03B2-438D-A659-65B427E2C83F}"/>
              </a:ext>
            </a:extLst>
          </p:cNvPr>
          <p:cNvSpPr txBox="1"/>
          <p:nvPr/>
        </p:nvSpPr>
        <p:spPr>
          <a:xfrm>
            <a:off x="758283" y="3465349"/>
            <a:ext cx="19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Cooper Black" panose="0208090404030B020404" pitchFamily="18" charset="0"/>
              </a:rPr>
              <a:t>Supervised by: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6F5E73-BB94-489D-A2B8-1D19CB963C67}"/>
              </a:ext>
            </a:extLst>
          </p:cNvPr>
          <p:cNvSpPr txBox="1"/>
          <p:nvPr/>
        </p:nvSpPr>
        <p:spPr>
          <a:xfrm flipH="1">
            <a:off x="329517" y="4004233"/>
            <a:ext cx="285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oper Black" panose="0208090404030B020404" pitchFamily="18" charset="0"/>
              </a:rPr>
              <a:t>Eng. Mahmoud Ali</a:t>
            </a:r>
          </a:p>
        </p:txBody>
      </p:sp>
    </p:spTree>
    <p:extLst>
      <p:ext uri="{BB962C8B-B14F-4D97-AF65-F5344CB8AC3E}">
        <p14:creationId xmlns:p14="http://schemas.microsoft.com/office/powerpoint/2010/main" xmlns="" val="3731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00C06E-38AE-4E20-B1CC-A1F08D4CD961}"/>
              </a:ext>
            </a:extLst>
          </p:cNvPr>
          <p:cNvSpPr txBox="1"/>
          <p:nvPr/>
        </p:nvSpPr>
        <p:spPr>
          <a:xfrm>
            <a:off x="4021409" y="0"/>
            <a:ext cx="414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B94A4E-019F-43E1-98F6-E9625371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6965" y="1056756"/>
            <a:ext cx="10378070" cy="565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F423F1-F460-40A5-A546-AEC5188C15D4}"/>
              </a:ext>
            </a:extLst>
          </p:cNvPr>
          <p:cNvSpPr txBox="1"/>
          <p:nvPr/>
        </p:nvSpPr>
        <p:spPr>
          <a:xfrm>
            <a:off x="468352" y="584775"/>
            <a:ext cx="52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will find Event Details and Description.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9A65D8-8199-428A-86F3-5A13ACBC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6275" y="1137426"/>
            <a:ext cx="2043666" cy="9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95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00C06E-38AE-4E20-B1CC-A1F08D4CD961}"/>
              </a:ext>
            </a:extLst>
          </p:cNvPr>
          <p:cNvSpPr txBox="1"/>
          <p:nvPr/>
        </p:nvSpPr>
        <p:spPr>
          <a:xfrm>
            <a:off x="4210980" y="0"/>
            <a:ext cx="377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BFBF50-680F-4E13-9A56-1CA70659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00" b="10335"/>
          <a:stretch/>
        </p:blipFill>
        <p:spPr>
          <a:xfrm>
            <a:off x="1928812" y="974130"/>
            <a:ext cx="8334375" cy="1070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F47C35-C7EA-4499-8CE6-79324645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3525" y="2403136"/>
            <a:ext cx="7224948" cy="445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9E9CED-B453-42CF-BFAD-F3C8002E6FF4}"/>
              </a:ext>
            </a:extLst>
          </p:cNvPr>
          <p:cNvSpPr txBox="1"/>
          <p:nvPr/>
        </p:nvSpPr>
        <p:spPr>
          <a:xfrm>
            <a:off x="468352" y="543258"/>
            <a:ext cx="36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Event Speakers.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823B19F-9E18-4A58-AD86-381FF1CC77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1919880"/>
            <a:ext cx="468352" cy="53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7F6370-A21D-41F5-A473-F56D507C92D2}"/>
              </a:ext>
            </a:extLst>
          </p:cNvPr>
          <p:cNvSpPr txBox="1"/>
          <p:nvPr/>
        </p:nvSpPr>
        <p:spPr>
          <a:xfrm>
            <a:off x="475789" y="2033804"/>
            <a:ext cx="485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Registration Form and Event Photo Gallery.</a:t>
            </a:r>
          </a:p>
        </p:txBody>
      </p:sp>
    </p:spTree>
    <p:extLst>
      <p:ext uri="{BB962C8B-B14F-4D97-AF65-F5344CB8AC3E}">
        <p14:creationId xmlns:p14="http://schemas.microsoft.com/office/powerpoint/2010/main" xmlns="" val="33681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00C06E-38AE-4E20-B1CC-A1F08D4CD961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Course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905BFC-58EB-4AB8-8D71-2D3AD6DE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94"/>
          <a:stretch/>
        </p:blipFill>
        <p:spPr>
          <a:xfrm>
            <a:off x="1854820" y="1213362"/>
            <a:ext cx="8482362" cy="564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365322-02BD-45C5-99AF-F967A5FD7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54818" y="1213362"/>
            <a:ext cx="1958899" cy="86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194E419-5737-4EE0-8D65-077C903C85A5}"/>
              </a:ext>
            </a:extLst>
          </p:cNvPr>
          <p:cNvSpPr txBox="1"/>
          <p:nvPr/>
        </p:nvSpPr>
        <p:spPr>
          <a:xfrm>
            <a:off x="468352" y="584775"/>
            <a:ext cx="505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This page Shows All Course Details and topics.</a:t>
            </a:r>
          </a:p>
        </p:txBody>
      </p:sp>
    </p:spTree>
    <p:extLst>
      <p:ext uri="{BB962C8B-B14F-4D97-AF65-F5344CB8AC3E}">
        <p14:creationId xmlns:p14="http://schemas.microsoft.com/office/powerpoint/2010/main" xmlns="" val="1009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E4DB3A-C795-4ECA-9A91-F0AB35F81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3069" y="1038225"/>
            <a:ext cx="5667375" cy="581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49F2AF-C4D0-41A0-994E-96E7AF82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0736" y="1004773"/>
            <a:ext cx="5667375" cy="5847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432C-2F6F-4C4F-8368-B02AF3D67905}"/>
              </a:ext>
            </a:extLst>
          </p:cNvPr>
          <p:cNvSpPr txBox="1"/>
          <p:nvPr/>
        </p:nvSpPr>
        <p:spPr>
          <a:xfrm>
            <a:off x="468352" y="584775"/>
            <a:ext cx="286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Login and Register.</a:t>
            </a:r>
          </a:p>
        </p:txBody>
      </p:sp>
    </p:spTree>
    <p:extLst>
      <p:ext uri="{BB962C8B-B14F-4D97-AF65-F5344CB8AC3E}">
        <p14:creationId xmlns:p14="http://schemas.microsoft.com/office/powerpoint/2010/main" xmlns="" val="53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CBB855-6BCA-45D6-A33B-2721DBE0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786" y="954107"/>
            <a:ext cx="8051180" cy="269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A8AE048-8A46-46EE-8AFC-ED1BFF2B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5223" y="4202582"/>
            <a:ext cx="8051180" cy="265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B6A056-B111-41C8-8616-A9937A229660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Courses.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D87EC4-9F43-4EBC-A3F0-06DEB6D3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3648321"/>
            <a:ext cx="468352" cy="535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5D7FBF-E799-485E-AA20-EA7A8DC4DD28}"/>
              </a:ext>
            </a:extLst>
          </p:cNvPr>
          <p:cNvSpPr txBox="1"/>
          <p:nvPr/>
        </p:nvSpPr>
        <p:spPr>
          <a:xfrm>
            <a:off x="509244" y="380376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Sliders.</a:t>
            </a:r>
          </a:p>
        </p:txBody>
      </p:sp>
    </p:spTree>
    <p:extLst>
      <p:ext uri="{BB962C8B-B14F-4D97-AF65-F5344CB8AC3E}">
        <p14:creationId xmlns:p14="http://schemas.microsoft.com/office/powerpoint/2010/main" xmlns="" val="414767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-67898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D95457E-BE6C-429B-B46A-8B637903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539DD4F-71E4-411F-A4D3-764B8B063DB5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FF3BBB-AA5F-411B-8EFD-782E0F41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85E698-23B3-417D-AE2D-DD0395E0097C}"/>
              </a:ext>
            </a:extLst>
          </p:cNvPr>
          <p:cNvSpPr txBox="1"/>
          <p:nvPr/>
        </p:nvSpPr>
        <p:spPr>
          <a:xfrm>
            <a:off x="509244" y="369225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Speakers.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120D05-9E14-4EE0-ADB1-1E2E4A6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9640" y="982955"/>
            <a:ext cx="6442345" cy="267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D270B4-1926-4ADB-BE7E-971CDB622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2203" y="4052024"/>
            <a:ext cx="6442345" cy="27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37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99833A-5A13-400A-A2E7-393ADC35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9C1B4E-DF95-454D-8FC6-BF48CD37484E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Testimonials.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914E07-9711-48BC-A26B-60D5BC1B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65FCA7-490A-42EA-BB0D-CF735411A804}"/>
              </a:ext>
            </a:extLst>
          </p:cNvPr>
          <p:cNvSpPr txBox="1"/>
          <p:nvPr/>
        </p:nvSpPr>
        <p:spPr>
          <a:xfrm>
            <a:off x="509244" y="3692252"/>
            <a:ext cx="50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238D60B-EB15-4C68-8E9D-25EE6C0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1296" y="1040317"/>
            <a:ext cx="7969406" cy="263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4CA4092-36C3-4BA6-93F5-8955FAFB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1296" y="4085092"/>
            <a:ext cx="7969406" cy="26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5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C34B7D-DBD9-44B0-B7FA-19DC5299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4FC87A-E6A6-4F36-A83F-7FA13B1AADB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News.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5701A17-BBE1-419A-B32A-7444D5902B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BBF67-483A-4252-8F4C-0D30DE0280E4}"/>
              </a:ext>
            </a:extLst>
          </p:cNvPr>
          <p:cNvSpPr txBox="1"/>
          <p:nvPr/>
        </p:nvSpPr>
        <p:spPr>
          <a:xfrm>
            <a:off x="509244" y="3692252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Photos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E7D2FB4-2523-4D8F-8FED-0BABAB1D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9354" y="964591"/>
            <a:ext cx="7813290" cy="2609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5480796-997B-4C5C-A66F-7DB917E10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4226" y="4127823"/>
            <a:ext cx="7798418" cy="26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6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Features.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660A0D0-E099-4A76-B032-EF1BE6FB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7437" y="3659472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8C1918-04D5-439F-8CD7-2AC094B04CA2}"/>
              </a:ext>
            </a:extLst>
          </p:cNvPr>
          <p:cNvSpPr txBox="1"/>
          <p:nvPr/>
        </p:nvSpPr>
        <p:spPr>
          <a:xfrm>
            <a:off x="509244" y="3814913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Teachers.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B33364-D0CD-46EF-9BCD-E0FD18B4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588" y="980843"/>
            <a:ext cx="7188822" cy="278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F45345D-A292-40F0-B7F9-930834254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588" y="4261635"/>
            <a:ext cx="7188822" cy="24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9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9DFAE2-E886-446A-A985-B2343CC69A34}"/>
              </a:ext>
            </a:extLst>
          </p:cNvPr>
          <p:cNvSpPr txBox="1"/>
          <p:nvPr/>
        </p:nvSpPr>
        <p:spPr>
          <a:xfrm>
            <a:off x="4837306" y="0"/>
            <a:ext cx="251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References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88B7F8-D6FD-4A58-859C-12441FB65BC0}"/>
              </a:ext>
            </a:extLst>
          </p:cNvPr>
          <p:cNvSpPr txBox="1"/>
          <p:nvPr/>
        </p:nvSpPr>
        <p:spPr>
          <a:xfrm>
            <a:off x="4493938" y="2341752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Icons needed For admin/features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https://www.themes-pixeden.com/font-demos/7-stroke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C43A371-C55E-4A7B-A050-687A96FF2D1A}"/>
              </a:ext>
            </a:extLst>
          </p:cNvPr>
          <p:cNvSpPr txBox="1"/>
          <p:nvPr/>
        </p:nvSpPr>
        <p:spPr>
          <a:xfrm>
            <a:off x="4493938" y="3495232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the Project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  <a:hlinkClick r:id="rId2" tooltip="https://github.com/mohamedgmeabed/auth_laravel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https://github.com/MohamedGMeabed/Auth_laravel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1C8961E-DAAD-4C1A-9B44-6D9CB6736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4044"/>
            <a:ext cx="3653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DF18E8-491C-414B-B72B-49184B134B1A}"/>
              </a:ext>
            </a:extLst>
          </p:cNvPr>
          <p:cNvSpPr txBox="1"/>
          <p:nvPr/>
        </p:nvSpPr>
        <p:spPr>
          <a:xfrm>
            <a:off x="4493939" y="4648712"/>
            <a:ext cx="499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Documentation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https://github.com/Monayaty/EduAcademy</a:t>
            </a:r>
          </a:p>
        </p:txBody>
      </p:sp>
    </p:spTree>
    <p:extLst>
      <p:ext uri="{BB962C8B-B14F-4D97-AF65-F5344CB8AC3E}">
        <p14:creationId xmlns:p14="http://schemas.microsoft.com/office/powerpoint/2010/main" xmlns="" val="31659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02D1E8-BBA3-4774-995A-A4CC0783E147}"/>
              </a:ext>
            </a:extLst>
          </p:cNvPr>
          <p:cNvSpPr txBox="1"/>
          <p:nvPr/>
        </p:nvSpPr>
        <p:spPr>
          <a:xfrm>
            <a:off x="2125150" y="146989"/>
            <a:ext cx="72084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About this file</a:t>
            </a:r>
            <a:endParaRPr lang="ar-EG" sz="2400" b="1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  <a:t/>
            </a:r>
            <a:br>
              <a:rPr lang="en-US" b="1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  <a:t>The purpose of this file is to provide overview, setup instructions and background information of the project.</a:t>
            </a:r>
            <a:endParaRPr lang="ar-EG" sz="1600" b="0" i="0" dirty="0">
              <a:solidFill>
                <a:schemeClr val="bg1"/>
              </a:solidFill>
              <a:effectLst/>
              <a:latin typeface="Lucida Fax" panose="02060602050505020204" pitchFamily="18" charset="0"/>
            </a:endParaRPr>
          </a:p>
          <a:p>
            <a:pPr algn="just"/>
            <a:endParaRPr lang="ar-EG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This is an Educational website project where you can add all the Academy information , last news , Academy history and how to communicate with the Academy.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Also it helps Students to enroll in different courses , contact with instructors , register and attend different events.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Fax" panose="02060602050505020204" pitchFamily="18" charset="0"/>
              </a:rPr>
              <a:t>Target audience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he project will help the website owners , Students , teachers and Parents to communicate with each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8EECFB-C570-4E5F-B7B5-32B61E6E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016" b="26829"/>
          <a:stretch/>
        </p:blipFill>
        <p:spPr>
          <a:xfrm>
            <a:off x="1966336" y="3985230"/>
            <a:ext cx="7657166" cy="28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80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2B688C-F365-428B-A005-31F4781A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9A57B84-D7EA-447D-972D-ED08116C38A6}"/>
              </a:ext>
            </a:extLst>
          </p:cNvPr>
          <p:cNvSpPr txBox="1"/>
          <p:nvPr/>
        </p:nvSpPr>
        <p:spPr>
          <a:xfrm>
            <a:off x="972581" y="122663"/>
            <a:ext cx="102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Thank you for completing our little tour, Hoping that you like our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1BA568-68BA-4F10-AF00-152F477B83DE}"/>
              </a:ext>
            </a:extLst>
          </p:cNvPr>
          <p:cNvSpPr txBox="1"/>
          <p:nvPr/>
        </p:nvSpPr>
        <p:spPr>
          <a:xfrm>
            <a:off x="6858000" y="2233666"/>
            <a:ext cx="287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97B273-D592-4366-978A-C072FF1546DD}"/>
              </a:ext>
            </a:extLst>
          </p:cNvPr>
          <p:cNvSpPr txBox="1"/>
          <p:nvPr/>
        </p:nvSpPr>
        <p:spPr>
          <a:xfrm>
            <a:off x="5709454" y="2768545"/>
            <a:ext cx="552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Ministry of Communications and Information Technology.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CDD46A-72E5-4CD5-B296-62A97815790A}"/>
              </a:ext>
            </a:extLst>
          </p:cNvPr>
          <p:cNvSpPr txBox="1"/>
          <p:nvPr/>
        </p:nvSpPr>
        <p:spPr>
          <a:xfrm>
            <a:off x="6858000" y="3664872"/>
            <a:ext cx="286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EF541B-E6AA-479A-BF52-A1411E5092B4}"/>
              </a:ext>
            </a:extLst>
          </p:cNvPr>
          <p:cNvSpPr txBox="1"/>
          <p:nvPr/>
        </p:nvSpPr>
        <p:spPr>
          <a:xfrm>
            <a:off x="7627435" y="3132070"/>
            <a:ext cx="172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Yat Solutions.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B4CB1E3-A922-4BD7-8E0B-8220CBD7E644}"/>
              </a:ext>
            </a:extLst>
          </p:cNvPr>
          <p:cNvSpPr txBox="1"/>
          <p:nvPr/>
        </p:nvSpPr>
        <p:spPr>
          <a:xfrm>
            <a:off x="7199971" y="4378112"/>
            <a:ext cx="286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Eng. Mahmoud Ali.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59B813-9F0F-4D89-97C3-D2D74C25F760}"/>
              </a:ext>
            </a:extLst>
          </p:cNvPr>
          <p:cNvSpPr txBox="1"/>
          <p:nvPr/>
        </p:nvSpPr>
        <p:spPr>
          <a:xfrm>
            <a:off x="8943278" y="636600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doni MT Black" panose="02070A03080606020203" pitchFamily="18" charset="0"/>
              </a:rPr>
              <a:t>Have a nice Day</a:t>
            </a:r>
          </a:p>
        </p:txBody>
      </p:sp>
    </p:spTree>
    <p:extLst>
      <p:ext uri="{BB962C8B-B14F-4D97-AF65-F5344CB8AC3E}">
        <p14:creationId xmlns:p14="http://schemas.microsoft.com/office/powerpoint/2010/main" xmlns="" val="6587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FA8B08-FCA7-4FBC-857A-2F0D60C07B27}"/>
              </a:ext>
            </a:extLst>
          </p:cNvPr>
          <p:cNvSpPr txBox="1"/>
          <p:nvPr/>
        </p:nvSpPr>
        <p:spPr>
          <a:xfrm>
            <a:off x="2410691" y="1069447"/>
            <a:ext cx="8145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1) An operating syste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 such as Windows or Mac.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2) An Internet 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xplor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er such as Google Chro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me or Firefox.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3) Http Server.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4) MySQL and MySQL drivers.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471715-2C22-4C75-8674-B4AC5DCA986F}"/>
              </a:ext>
            </a:extLst>
          </p:cNvPr>
          <p:cNvSpPr txBox="1"/>
          <p:nvPr/>
        </p:nvSpPr>
        <p:spPr>
          <a:xfrm>
            <a:off x="3675305" y="192785"/>
            <a:ext cx="484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8588509-BF4E-4164-809B-A75C789E20DD}"/>
              </a:ext>
            </a:extLst>
          </p:cNvPr>
          <p:cNvSpPr txBox="1"/>
          <p:nvPr/>
        </p:nvSpPr>
        <p:spPr>
          <a:xfrm>
            <a:off x="2410691" y="3941894"/>
            <a:ext cx="58128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1) Minimum 4 GB RAM.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2) Minimum 10 GB Available Disk Space.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3) Wi-Fi Availability.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50E0E2-41CB-4171-9162-3F436F3C168D}"/>
              </a:ext>
            </a:extLst>
          </p:cNvPr>
          <p:cNvSpPr txBox="1"/>
          <p:nvPr/>
        </p:nvSpPr>
        <p:spPr>
          <a:xfrm>
            <a:off x="3675305" y="3429000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Hardware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B0F58E-12E9-430A-9577-AE28106CA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3171" r="64684"/>
          <a:stretch/>
        </p:blipFill>
        <p:spPr>
          <a:xfrm>
            <a:off x="9161589" y="3259447"/>
            <a:ext cx="2431727" cy="32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09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B09E69-92C3-40A6-9143-E0C6BE69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6700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2115" y="0"/>
            <a:ext cx="10224666" cy="6871016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649CE1-EC5C-4FF5-BEF3-9F3A8E2347D7}"/>
              </a:ext>
            </a:extLst>
          </p:cNvPr>
          <p:cNvSpPr txBox="1"/>
          <p:nvPr/>
        </p:nvSpPr>
        <p:spPr>
          <a:xfrm>
            <a:off x="2980402" y="252451"/>
            <a:ext cx="62311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This Project uses Laravel Framework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0ADE313-0007-4957-9E29-45BB90A06EA3}"/>
              </a:ext>
            </a:extLst>
          </p:cNvPr>
          <p:cNvSpPr txBox="1"/>
          <p:nvPr/>
        </p:nvSpPr>
        <p:spPr>
          <a:xfrm>
            <a:off x="5638798" y="79412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roadway" panose="04040905080B02020502" pitchFamily="82" charset="0"/>
              </a:rPr>
              <a:t>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943E37-11C8-43B4-8FCC-EE3F936781E5}"/>
              </a:ext>
            </a:extLst>
          </p:cNvPr>
          <p:cNvSpPr txBox="1"/>
          <p:nvPr/>
        </p:nvSpPr>
        <p:spPr>
          <a:xfrm>
            <a:off x="2980402" y="1274250"/>
            <a:ext cx="62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Other Programming languages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778760-56A6-4BF5-BD71-8A59B9981519}"/>
              </a:ext>
            </a:extLst>
          </p:cNvPr>
          <p:cNvSpPr txBox="1"/>
          <p:nvPr/>
        </p:nvSpPr>
        <p:spPr>
          <a:xfrm>
            <a:off x="5179231" y="1920580"/>
            <a:ext cx="1967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HTML</a:t>
            </a:r>
            <a:b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CSS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JavaScript Ajax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php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xmlns="" val="5535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DC80B53-A825-4EE3-B6DC-16F0984F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2163" y="10483"/>
            <a:ext cx="5310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B25BC3-B7BC-46A7-AC26-8BE03B3A4C62}"/>
              </a:ext>
            </a:extLst>
          </p:cNvPr>
          <p:cNvSpPr txBox="1"/>
          <p:nvPr/>
        </p:nvSpPr>
        <p:spPr>
          <a:xfrm>
            <a:off x="3698488" y="10483"/>
            <a:ext cx="479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CECAC3"/>
                </a:solidFill>
                <a:effectLst/>
                <a:latin typeface="Broadway" panose="04040905080B02020502" pitchFamily="82" charset="0"/>
              </a:rPr>
              <a:t>Setup Instructions</a:t>
            </a:r>
            <a:endParaRPr lang="en-US" sz="3600" dirty="0">
              <a:latin typeface="Broadway" panose="04040905080B020205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9070EA-684A-48DA-AF7F-56BFD1E795FC}"/>
              </a:ext>
            </a:extLst>
          </p:cNvPr>
          <p:cNvSpPr txBox="1"/>
          <p:nvPr/>
        </p:nvSpPr>
        <p:spPr>
          <a:xfrm>
            <a:off x="1017206" y="824613"/>
            <a:ext cx="621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Fetching git code to local system</a:t>
            </a:r>
            <a:endParaRPr lang="en-US" sz="3200" b="1" dirty="0">
              <a:solidFill>
                <a:srgbClr val="CECAC3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25CF98-B72B-41AD-97AD-D14CE3469643}"/>
              </a:ext>
            </a:extLst>
          </p:cNvPr>
          <p:cNvSpPr txBox="1"/>
          <p:nvPr/>
        </p:nvSpPr>
        <p:spPr>
          <a:xfrm>
            <a:off x="2354763" y="1981118"/>
            <a:ext cx="468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Clone the repository from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  <a:latin typeface="Segoe UI" panose="020B0502040204020203" pitchFamily="34" charset="0"/>
                <a:hlinkClick r:id="rId3" tooltip="https://github.com/mohamedgmeabed/auth_laravel"/>
              </a:rPr>
              <a:t>https://github.com/MohamedGMeabed/Auth_laravel</a:t>
            </a:r>
            <a:endParaRPr lang="en-US" sz="14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EF5E3C-1193-422B-BA4D-7F970A1FD7DB}"/>
              </a:ext>
            </a:extLst>
          </p:cNvPr>
          <p:cNvSpPr txBox="1"/>
          <p:nvPr/>
        </p:nvSpPr>
        <p:spPr>
          <a:xfrm>
            <a:off x="2354763" y="2758132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Change current working directory to Project directory</a:t>
            </a:r>
            <a:b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</a:b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cd Auth_laravel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244C7B-E71B-48F8-B66E-E6CB4854BE0A}"/>
              </a:ext>
            </a:extLst>
          </p:cNvPr>
          <p:cNvSpPr txBox="1"/>
          <p:nvPr/>
        </p:nvSpPr>
        <p:spPr>
          <a:xfrm>
            <a:off x="2354763" y="3458446"/>
            <a:ext cx="433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Inside the project file install composer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composer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E9734C-2DF1-4B71-8171-1AFF92883D59}"/>
              </a:ext>
            </a:extLst>
          </p:cNvPr>
          <p:cNvSpPr txBox="1"/>
          <p:nvPr/>
        </p:nvSpPr>
        <p:spPr>
          <a:xfrm>
            <a:off x="2354763" y="5566866"/>
            <a:ext cx="385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Database is Attached with the project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Import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A64FED-241B-4037-9D9D-B639AFAD178F}"/>
              </a:ext>
            </a:extLst>
          </p:cNvPr>
          <p:cNvSpPr txBox="1"/>
          <p:nvPr/>
        </p:nvSpPr>
        <p:spPr>
          <a:xfrm>
            <a:off x="2342150" y="1499130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the http and MySQL xampp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889E3C-CA62-41D0-9C67-E78BF6FF714E}"/>
              </a:ext>
            </a:extLst>
          </p:cNvPr>
          <p:cNvSpPr txBox="1"/>
          <p:nvPr/>
        </p:nvSpPr>
        <p:spPr>
          <a:xfrm>
            <a:off x="2354763" y="4162499"/>
            <a:ext cx="30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Add Key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key:generate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154509D-69CF-4B6A-B0CC-F4CA8D169497}"/>
              </a:ext>
            </a:extLst>
          </p:cNvPr>
          <p:cNvSpPr txBox="1"/>
          <p:nvPr/>
        </p:nvSpPr>
        <p:spPr>
          <a:xfrm>
            <a:off x="2342150" y="4866552"/>
            <a:ext cx="347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Server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serve</a:t>
            </a:r>
          </a:p>
        </p:txBody>
      </p:sp>
    </p:spTree>
    <p:extLst>
      <p:ext uri="{BB962C8B-B14F-4D97-AF65-F5344CB8AC3E}">
        <p14:creationId xmlns:p14="http://schemas.microsoft.com/office/powerpoint/2010/main" xmlns="" val="6473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C4DD13A4-367F-4809-BF35-6F1A26B9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248" t="51707" r="38034" b="37939"/>
          <a:stretch/>
        </p:blipFill>
        <p:spPr>
          <a:xfrm rot="19958623">
            <a:off x="181628" y="5668709"/>
            <a:ext cx="1085526" cy="98373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B99DEC36-656F-430D-913A-1E094929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8F8830-E3EF-41CC-A81D-1C551260058B}"/>
              </a:ext>
            </a:extLst>
          </p:cNvPr>
          <p:cNvSpPr txBox="1"/>
          <p:nvPr/>
        </p:nvSpPr>
        <p:spPr>
          <a:xfrm>
            <a:off x="3988412" y="1137431"/>
            <a:ext cx="2141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chemeClr val="bg1"/>
                </a:solidFill>
                <a:latin typeface="Book Antiqua" panose="02040602050305030304" pitchFamily="18" charset="0"/>
              </a:rPr>
              <a:t>Site Map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0AA52468-5F46-453F-B502-8FC4693211A8}"/>
              </a:ext>
            </a:extLst>
          </p:cNvPr>
          <p:cNvSpPr/>
          <p:nvPr/>
        </p:nvSpPr>
        <p:spPr>
          <a:xfrm>
            <a:off x="4217011" y="2217766"/>
            <a:ext cx="1683836" cy="58477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Home</a:t>
            </a:r>
          </a:p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8FD4758-558E-4A0A-B407-45CD648BE934}"/>
              </a:ext>
            </a:extLst>
          </p:cNvPr>
          <p:cNvCxnSpPr>
            <a:cxnSpLocks/>
          </p:cNvCxnSpPr>
          <p:nvPr/>
        </p:nvCxnSpPr>
        <p:spPr>
          <a:xfrm>
            <a:off x="5058929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4AFB9DDD-AE36-49C1-86C6-BE36FD38674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326988" y="2802541"/>
            <a:ext cx="3731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F4E75946-C36D-4876-9B71-46D000A8F6EA}"/>
              </a:ext>
            </a:extLst>
          </p:cNvPr>
          <p:cNvCxnSpPr>
            <a:cxnSpLocks/>
          </p:cNvCxnSpPr>
          <p:nvPr/>
        </p:nvCxnSpPr>
        <p:spPr>
          <a:xfrm>
            <a:off x="5010603" y="2802541"/>
            <a:ext cx="39066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179BE486-6488-40C5-8207-323B16EC95EB}"/>
              </a:ext>
            </a:extLst>
          </p:cNvPr>
          <p:cNvSpPr/>
          <p:nvPr/>
        </p:nvSpPr>
        <p:spPr>
          <a:xfrm>
            <a:off x="4261624" y="3523787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FBF7274-FAF8-4C00-B5D1-BFE39818E1BF}"/>
              </a:ext>
            </a:extLst>
          </p:cNvPr>
          <p:cNvCxnSpPr>
            <a:cxnSpLocks/>
          </p:cNvCxnSpPr>
          <p:nvPr/>
        </p:nvCxnSpPr>
        <p:spPr>
          <a:xfrm>
            <a:off x="8920969" y="2802541"/>
            <a:ext cx="0" cy="70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BCD6EE71-15B9-44AB-BFC2-063145C60C89}"/>
              </a:ext>
            </a:extLst>
          </p:cNvPr>
          <p:cNvCxnSpPr>
            <a:cxnSpLocks/>
          </p:cNvCxnSpPr>
          <p:nvPr/>
        </p:nvCxnSpPr>
        <p:spPr>
          <a:xfrm>
            <a:off x="1338139" y="2803834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CC16D14C-F5AA-41EA-8034-630B235370B2}"/>
              </a:ext>
            </a:extLst>
          </p:cNvPr>
          <p:cNvSpPr/>
          <p:nvPr/>
        </p:nvSpPr>
        <p:spPr>
          <a:xfrm>
            <a:off x="8079060" y="35126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621769C7-F434-4B6A-AA8E-F22654EB40B4}"/>
              </a:ext>
            </a:extLst>
          </p:cNvPr>
          <p:cNvSpPr/>
          <p:nvPr/>
        </p:nvSpPr>
        <p:spPr>
          <a:xfrm>
            <a:off x="568709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contact-us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625462E-5C8E-4879-BD50-A0F3549E853D}"/>
              </a:ext>
            </a:extLst>
          </p:cNvPr>
          <p:cNvCxnSpPr>
            <a:cxnSpLocks/>
          </p:cNvCxnSpPr>
          <p:nvPr/>
        </p:nvCxnSpPr>
        <p:spPr>
          <a:xfrm>
            <a:off x="6939768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DA10B76-0F54-4194-B497-4ED5F89ED061}"/>
              </a:ext>
            </a:extLst>
          </p:cNvPr>
          <p:cNvCxnSpPr>
            <a:cxnSpLocks/>
          </p:cNvCxnSpPr>
          <p:nvPr/>
        </p:nvCxnSpPr>
        <p:spPr>
          <a:xfrm>
            <a:off x="3204110" y="2812727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6DE01F47-E421-45A9-A6CF-8A215E795F9C}"/>
              </a:ext>
            </a:extLst>
          </p:cNvPr>
          <p:cNvSpPr/>
          <p:nvPr/>
        </p:nvSpPr>
        <p:spPr>
          <a:xfrm>
            <a:off x="6149897" y="35202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  <a:endParaRPr lang="ar-EG" sz="1400" b="1" dirty="0"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03D1A929-E0B5-4536-9E46-0771AFA7DAF4}"/>
              </a:ext>
            </a:extLst>
          </p:cNvPr>
          <p:cNvSpPr/>
          <p:nvPr/>
        </p:nvSpPr>
        <p:spPr>
          <a:xfrm>
            <a:off x="2406805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about-us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C8FE097F-4E85-45E8-80EB-9A78D631D048}"/>
              </a:ext>
            </a:extLst>
          </p:cNvPr>
          <p:cNvSpPr/>
          <p:nvPr/>
        </p:nvSpPr>
        <p:spPr>
          <a:xfrm>
            <a:off x="1938425" y="5299973"/>
            <a:ext cx="1997938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Registration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course_register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B03CD2EB-D01D-47AC-8D25-D3A0CF9460BB}"/>
              </a:ext>
            </a:extLst>
          </p:cNvPr>
          <p:cNvSpPr/>
          <p:nvPr/>
        </p:nvSpPr>
        <p:spPr>
          <a:xfrm>
            <a:off x="6225099" y="5303995"/>
            <a:ext cx="160781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event-details</a:t>
            </a: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DEDA38D-A222-40FB-AE2D-5073AAF7EEF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075653" y="4213505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DB7D9E7-341E-4059-B5C3-4D016120BD34}"/>
              </a:ext>
            </a:extLst>
          </p:cNvPr>
          <p:cNvCxnSpPr>
            <a:cxnSpLocks/>
          </p:cNvCxnSpPr>
          <p:nvPr/>
        </p:nvCxnSpPr>
        <p:spPr>
          <a:xfrm flipH="1">
            <a:off x="3077715" y="4586303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904F0DD-FFF4-49D2-AFCC-CD0EC8B76C34}"/>
              </a:ext>
            </a:extLst>
          </p:cNvPr>
          <p:cNvCxnSpPr>
            <a:cxnSpLocks/>
          </p:cNvCxnSpPr>
          <p:nvPr/>
        </p:nvCxnSpPr>
        <p:spPr>
          <a:xfrm>
            <a:off x="3077715" y="4586303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9F3DFDDA-F910-4206-9D1C-8FDE121B9B3E}"/>
              </a:ext>
            </a:extLst>
          </p:cNvPr>
          <p:cNvCxnSpPr>
            <a:cxnSpLocks/>
          </p:cNvCxnSpPr>
          <p:nvPr/>
        </p:nvCxnSpPr>
        <p:spPr>
          <a:xfrm>
            <a:off x="5075653" y="4586302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72FC759-227E-4FE9-BCA4-FF7862876C35}"/>
              </a:ext>
            </a:extLst>
          </p:cNvPr>
          <p:cNvSpPr/>
          <p:nvPr/>
        </p:nvSpPr>
        <p:spPr>
          <a:xfrm>
            <a:off x="4217005" y="5299973"/>
            <a:ext cx="171729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course_details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49279ACF-5DB3-4F50-A42F-10617B068871}"/>
              </a:ext>
            </a:extLst>
          </p:cNvPr>
          <p:cNvCxnSpPr>
            <a:cxnSpLocks/>
          </p:cNvCxnSpPr>
          <p:nvPr/>
        </p:nvCxnSpPr>
        <p:spPr>
          <a:xfrm>
            <a:off x="6931406" y="4216111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74DCD5D1-938B-4A49-969F-C7E0AC88D27F}"/>
              </a:ext>
            </a:extLst>
          </p:cNvPr>
          <p:cNvCxnSpPr>
            <a:cxnSpLocks/>
          </p:cNvCxnSpPr>
          <p:nvPr/>
        </p:nvCxnSpPr>
        <p:spPr>
          <a:xfrm flipH="1">
            <a:off x="6939304" y="4586302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7638DCA-291D-42BD-B475-A087FC9EC224}"/>
              </a:ext>
            </a:extLst>
          </p:cNvPr>
          <p:cNvCxnSpPr>
            <a:cxnSpLocks/>
          </p:cNvCxnSpPr>
          <p:nvPr/>
        </p:nvCxnSpPr>
        <p:spPr>
          <a:xfrm>
            <a:off x="6931406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A853998-DEB1-4C74-9546-F71281EB006B}"/>
              </a:ext>
            </a:extLst>
          </p:cNvPr>
          <p:cNvSpPr/>
          <p:nvPr/>
        </p:nvSpPr>
        <p:spPr>
          <a:xfrm>
            <a:off x="8156312" y="5303995"/>
            <a:ext cx="1806492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event_register</a:t>
            </a:r>
            <a:endParaRPr lang="en-US" sz="1400" b="1" dirty="0">
              <a:latin typeface="Book Antiqua" panose="02040602050305030304" pitchFamily="18" charset="0"/>
            </a:endParaRP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3B1586A9-3C93-41D9-A030-D43AE90CE2A2}"/>
              </a:ext>
            </a:extLst>
          </p:cNvPr>
          <p:cNvCxnSpPr>
            <a:cxnSpLocks/>
          </p:cNvCxnSpPr>
          <p:nvPr/>
        </p:nvCxnSpPr>
        <p:spPr>
          <a:xfrm>
            <a:off x="8936851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82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124CF08-0D2D-49ED-B24C-4D865B1A16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BD47B7-1F4D-40EE-898F-507B1510CB5D}"/>
              </a:ext>
            </a:extLst>
          </p:cNvPr>
          <p:cNvSpPr txBox="1"/>
          <p:nvPr/>
        </p:nvSpPr>
        <p:spPr>
          <a:xfrm>
            <a:off x="3700344" y="-5572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90D658-5B2A-4EB8-A65F-DC890F710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1939" y="0"/>
            <a:ext cx="1660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DB0620-F066-43C1-8F8B-9E97E53590C7}"/>
              </a:ext>
            </a:extLst>
          </p:cNvPr>
          <p:cNvSpPr txBox="1"/>
          <p:nvPr/>
        </p:nvSpPr>
        <p:spPr>
          <a:xfrm>
            <a:off x="423745" y="517202"/>
            <a:ext cx="97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Welcome to our Home page ,From Header visitors can easily choose their preferred language.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55CABD8-41A1-468B-AE76-522D006E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613" y="929364"/>
            <a:ext cx="9462460" cy="59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04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D0C45C-8FFD-461E-BE5F-BEC1A4AAF211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98D573-1C0F-4C2B-9135-ED247EB7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46708"/>
            <a:ext cx="12192000" cy="590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C675AF-1C11-4A06-AAC7-7A1BE82D0657}"/>
              </a:ext>
            </a:extLst>
          </p:cNvPr>
          <p:cNvSpPr txBox="1"/>
          <p:nvPr/>
        </p:nvSpPr>
        <p:spPr>
          <a:xfrm>
            <a:off x="438744" y="555072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Free Registration and Site’s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543A29-41FB-432A-9F7F-B2FCAD478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3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529</TotalTime>
  <Words>500</Words>
  <Application>Microsoft Office PowerPoint</Application>
  <PresentationFormat>Custom</PresentationFormat>
  <Paragraphs>128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Monaya</dc:creator>
  <cp:lastModifiedBy>Windows User</cp:lastModifiedBy>
  <cp:revision>43</cp:revision>
  <dcterms:created xsi:type="dcterms:W3CDTF">2020-11-07T18:20:04Z</dcterms:created>
  <dcterms:modified xsi:type="dcterms:W3CDTF">2020-11-08T12:36:39Z</dcterms:modified>
</cp:coreProperties>
</file>